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89" r:id="rId9"/>
    <p:sldId id="4978" r:id="rId10"/>
    <p:sldId id="4946" r:id="rId11"/>
    <p:sldId id="4958" r:id="rId12"/>
    <p:sldId id="4985" r:id="rId13"/>
    <p:sldId id="4984" r:id="rId14"/>
    <p:sldId id="4966" r:id="rId15"/>
    <p:sldId id="4967" r:id="rId16"/>
    <p:sldId id="4960" r:id="rId17"/>
    <p:sldId id="4988" r:id="rId18"/>
    <p:sldId id="4987" r:id="rId19"/>
    <p:sldId id="4986" r:id="rId20"/>
    <p:sldId id="4969" r:id="rId21"/>
    <p:sldId id="4968" r:id="rId22"/>
    <p:sldId id="4976" r:id="rId23"/>
    <p:sldId id="4975" r:id="rId24"/>
    <p:sldId id="4974" r:id="rId25"/>
    <p:sldId id="4959" r:id="rId26"/>
    <p:sldId id="4979" r:id="rId27"/>
    <p:sldId id="4980" r:id="rId28"/>
    <p:sldId id="369" r:id="rId29"/>
    <p:sldId id="370" r:id="rId30"/>
    <p:sldId id="4971" r:id="rId31"/>
    <p:sldId id="4970" r:id="rId32"/>
    <p:sldId id="4977" r:id="rId33"/>
    <p:sldId id="4962" r:id="rId34"/>
    <p:sldId id="4973" r:id="rId35"/>
    <p:sldId id="4961" r:id="rId36"/>
    <p:sldId id="4981" r:id="rId37"/>
    <p:sldId id="4983" r:id="rId38"/>
    <p:sldId id="4972" r:id="rId39"/>
    <p:sldId id="4982" r:id="rId40"/>
    <p:sldId id="4950" r:id="rId41"/>
    <p:sldId id="4926" r:id="rId42"/>
    <p:sldId id="4941" r:id="rId43"/>
    <p:sldId id="4928" r:id="rId44"/>
    <p:sldId id="4929" r:id="rId45"/>
    <p:sldId id="4930" r:id="rId46"/>
    <p:sldId id="4931" r:id="rId47"/>
    <p:sldId id="4932" r:id="rId48"/>
    <p:sldId id="4956" r:id="rId49"/>
    <p:sldId id="4953" r:id="rId50"/>
    <p:sldId id="4952" r:id="rId51"/>
    <p:sldId id="4951" r:id="rId52"/>
    <p:sldId id="30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20" autoAdjust="0"/>
    <p:restoredTop sz="95256" autoAdjust="0"/>
  </p:normalViewPr>
  <p:slideViewPr>
    <p:cSldViewPr snapToGrid="0" snapToObjects="1">
      <p:cViewPr varScale="1">
        <p:scale>
          <a:sx n="109" d="100"/>
          <a:sy n="109" d="100"/>
        </p:scale>
        <p:origin x="102" y="6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C7E4-6FBB-7447-9638-DF4D0A523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E0FB0-9F71-8944-A32D-A674A486BBCC}"/>
              </a:ext>
            </a:extLst>
          </p:cNvPr>
          <p:cNvSpPr txBox="1">
            <a:spLocks/>
          </p:cNvSpPr>
          <p:nvPr/>
        </p:nvSpPr>
        <p:spPr>
          <a:xfrm>
            <a:off x="1732546" y="2130928"/>
            <a:ext cx="6158291" cy="257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>
                <a:solidFill>
                  <a:srgbClr val="0070C0"/>
                </a:solidFill>
              </a:rPr>
              <a:t>timw.info</a:t>
            </a:r>
            <a:r>
              <a:rPr lang="en-US" sz="2800" b="1" dirty="0">
                <a:solidFill>
                  <a:srgbClr val="0070C0"/>
                </a:solidFill>
              </a:rPr>
              <a:t>/ms300</a:t>
            </a:r>
          </a:p>
          <a:p>
            <a:pPr marL="0" indent="0">
              <a:buFont typeface="Arial"/>
              <a:buNone/>
            </a:pPr>
            <a:r>
              <a:rPr lang="en-US" sz="2800" dirty="0"/>
              <a:t>O’Reilly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WorldWide</a:t>
            </a:r>
            <a:r>
              <a:rPr lang="en-US" dirty="0"/>
              <a:t>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will be available ~ April 28, 2020</a:t>
            </a:r>
          </a:p>
          <a:p>
            <a:r>
              <a:rPr lang="en-US" dirty="0"/>
              <a:t>AZ-301 will remain in market until or around July 28, 2020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AZ-301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4436</TotalTime>
  <Words>592</Words>
  <Application>Microsoft Office PowerPoint</Application>
  <PresentationFormat>On-screen Show (16:9)</PresentationFormat>
  <Paragraphs>143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Strategy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108</cp:revision>
  <dcterms:created xsi:type="dcterms:W3CDTF">2015-09-28T19:52:00Z</dcterms:created>
  <dcterms:modified xsi:type="dcterms:W3CDTF">2020-03-25T11:20:48Z</dcterms:modified>
</cp:coreProperties>
</file>